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EBC1"/>
    <a:srgbClr val="DB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7A3AEB-88ED-4661-8303-8123C0B82C8E}" v="5" dt="2023-09-20T15:23:20.061"/>
    <p1510:client id="{8E8B828A-6BB5-4052-8BDF-8919F805BA3C}" v="2" dt="2023-09-19T15:48:41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5A802-A25C-3C02-D7D4-8BCD99FDED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08464"/>
            <a:ext cx="9878568" cy="658368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PRESENTATION HEADLINE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D351BC-8597-75B3-DDD1-E67A8A5445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366832"/>
            <a:ext cx="9878568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dirty="0" err="1"/>
              <a:t>Presentation</a:t>
            </a:r>
            <a:r>
              <a:rPr lang="sk-SK" dirty="0"/>
              <a:t> </a:t>
            </a:r>
            <a:r>
              <a:rPr lang="sk-SK" dirty="0" err="1"/>
              <a:t>Subheadline</a:t>
            </a:r>
            <a:r>
              <a:rPr lang="sk-SK" dirty="0"/>
              <a:t>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91123D-2D83-7812-1AB7-E37E9AEA08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90294" y="5024629"/>
            <a:ext cx="8093075" cy="48577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Name, Surname, Job Title, Company, and Country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67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79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 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endParaRPr lang="sk-SK" dirty="0"/>
          </a:p>
          <a:p>
            <a:pPr lvl="0"/>
            <a:endParaRPr lang="sk-SK" dirty="0"/>
          </a:p>
        </p:txBody>
      </p:sp>
      <p:sp>
        <p:nvSpPr>
          <p:cNvPr id="3" name="Zástupný text 10">
            <a:extLst>
              <a:ext uri="{FF2B5EF4-FFF2-40B4-BE49-F238E27FC236}">
                <a16:creationId xmlns:a16="http://schemas.microsoft.com/office/drawing/2014/main" id="{65E2BBB5-F970-2017-35AA-CB40D14B09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295081"/>
            <a:ext cx="10515600" cy="36582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pPr lvl="0"/>
            <a:r>
              <a:rPr lang="en-US" dirty="0"/>
              <a:t>Click here to add text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551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endParaRPr lang="sk-SK" dirty="0"/>
          </a:p>
        </p:txBody>
      </p:sp>
      <p:sp>
        <p:nvSpPr>
          <p:cNvPr id="3" name="Zástupný text 10">
            <a:extLst>
              <a:ext uri="{FF2B5EF4-FFF2-40B4-BE49-F238E27FC236}">
                <a16:creationId xmlns:a16="http://schemas.microsoft.com/office/drawing/2014/main" id="{65E2BBB5-F970-2017-35AA-CB40D14B09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295080"/>
            <a:ext cx="5132832" cy="36582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pPr lvl="0"/>
            <a:r>
              <a:rPr lang="en-US" dirty="0"/>
              <a:t>Click here to add text</a:t>
            </a:r>
            <a:endParaRPr lang="sk-SK" dirty="0"/>
          </a:p>
        </p:txBody>
      </p:sp>
      <p:sp>
        <p:nvSpPr>
          <p:cNvPr id="4" name="Zástupný text 10">
            <a:extLst>
              <a:ext uri="{FF2B5EF4-FFF2-40B4-BE49-F238E27FC236}">
                <a16:creationId xmlns:a16="http://schemas.microsoft.com/office/drawing/2014/main" id="{5F21CF47-CD5A-98E2-1B66-1B053F3AFC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856" y="2295081"/>
            <a:ext cx="4885944" cy="36582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pPr lvl="0"/>
            <a:r>
              <a:rPr lang="en-US" dirty="0"/>
              <a:t>Click here to add text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9655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r>
              <a:rPr lang="sk-SK" dirty="0"/>
              <a:t> </a:t>
            </a:r>
          </a:p>
          <a:p>
            <a:pPr lvl="0"/>
            <a:endParaRPr lang="sk-SK" dirty="0"/>
          </a:p>
        </p:txBody>
      </p:sp>
      <p:sp>
        <p:nvSpPr>
          <p:cNvPr id="3" name="Zástupný text 10">
            <a:extLst>
              <a:ext uri="{FF2B5EF4-FFF2-40B4-BE49-F238E27FC236}">
                <a16:creationId xmlns:a16="http://schemas.microsoft.com/office/drawing/2014/main" id="{65E2BBB5-F970-2017-35AA-CB40D14B09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295080"/>
            <a:ext cx="5257800" cy="36582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pPr lvl="0"/>
            <a:r>
              <a:rPr lang="en-US" dirty="0"/>
              <a:t>Click here to add text</a:t>
            </a:r>
            <a:endParaRPr lang="sk-SK" dirty="0"/>
          </a:p>
        </p:txBody>
      </p:sp>
      <p:sp>
        <p:nvSpPr>
          <p:cNvPr id="8" name="Zástupný objekt pre obrázok 7">
            <a:extLst>
              <a:ext uri="{FF2B5EF4-FFF2-40B4-BE49-F238E27FC236}">
                <a16:creationId xmlns:a16="http://schemas.microsoft.com/office/drawing/2014/main" id="{5A201679-4881-1874-8DDE-A0DD277ACCA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559549" y="2295080"/>
            <a:ext cx="4794251" cy="322662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sk-SK" dirty="0" err="1"/>
              <a:t>Click</a:t>
            </a:r>
            <a:r>
              <a:rPr lang="sk-SK" dirty="0"/>
              <a:t> </a:t>
            </a:r>
            <a:r>
              <a:rPr lang="sk-SK" dirty="0" err="1"/>
              <a:t>here</a:t>
            </a:r>
            <a:r>
              <a:rPr lang="sk-SK" dirty="0"/>
              <a:t> to </a:t>
            </a:r>
            <a:r>
              <a:rPr lang="sk-SK" dirty="0" err="1"/>
              <a:t>add</a:t>
            </a:r>
            <a:r>
              <a:rPr lang="sk-SK" dirty="0"/>
              <a:t> </a:t>
            </a:r>
            <a:r>
              <a:rPr lang="sk-SK" dirty="0" err="1"/>
              <a:t>picture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781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r>
              <a:rPr lang="sk-SK" dirty="0"/>
              <a:t> </a:t>
            </a:r>
          </a:p>
          <a:p>
            <a:pPr lvl="0"/>
            <a:endParaRPr lang="sk-SK" dirty="0"/>
          </a:p>
        </p:txBody>
      </p:sp>
      <p:sp>
        <p:nvSpPr>
          <p:cNvPr id="8" name="Zástupný objekt pre obrázok 7">
            <a:extLst>
              <a:ext uri="{FF2B5EF4-FFF2-40B4-BE49-F238E27FC236}">
                <a16:creationId xmlns:a16="http://schemas.microsoft.com/office/drawing/2014/main" id="{5A201679-4881-1874-8DDE-A0DD277ACCA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559549" y="2295080"/>
            <a:ext cx="4794251" cy="322662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en-US" dirty="0"/>
              <a:t>Click here to add picture</a:t>
            </a:r>
            <a:endParaRPr lang="sk-SK" dirty="0"/>
          </a:p>
        </p:txBody>
      </p:sp>
      <p:sp>
        <p:nvSpPr>
          <p:cNvPr id="4" name="Zástupný objekt pre obrázok 7">
            <a:extLst>
              <a:ext uri="{FF2B5EF4-FFF2-40B4-BE49-F238E27FC236}">
                <a16:creationId xmlns:a16="http://schemas.microsoft.com/office/drawing/2014/main" id="{3B76BDD4-69E2-B1D3-9C66-D08E63BF7F0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7948" y="2295080"/>
            <a:ext cx="4794251" cy="322662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en-US" dirty="0"/>
              <a:t>Click here to add picture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4090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endParaRPr lang="sk-SK" dirty="0"/>
          </a:p>
        </p:txBody>
      </p:sp>
      <p:sp>
        <p:nvSpPr>
          <p:cNvPr id="4" name="Zástupný objekt pre obrázok 7">
            <a:extLst>
              <a:ext uri="{FF2B5EF4-FFF2-40B4-BE49-F238E27FC236}">
                <a16:creationId xmlns:a16="http://schemas.microsoft.com/office/drawing/2014/main" id="{3B76BDD4-69E2-B1D3-9C66-D08E63BF7F0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93976" y="2185162"/>
            <a:ext cx="8138160" cy="355727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en-US" dirty="0"/>
              <a:t>Click here to add picture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1971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r>
              <a:rPr lang="sk-SK" dirty="0"/>
              <a:t> </a:t>
            </a:r>
          </a:p>
          <a:p>
            <a:pPr lvl="0"/>
            <a:endParaRPr lang="sk-SK" dirty="0"/>
          </a:p>
        </p:txBody>
      </p:sp>
      <p:sp>
        <p:nvSpPr>
          <p:cNvPr id="3" name="Zástupný text 10">
            <a:extLst>
              <a:ext uri="{FF2B5EF4-FFF2-40B4-BE49-F238E27FC236}">
                <a16:creationId xmlns:a16="http://schemas.microsoft.com/office/drawing/2014/main" id="{65E2BBB5-F970-2017-35AA-CB40D14B09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295080"/>
            <a:ext cx="5257800" cy="36582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pPr lvl="0"/>
            <a:r>
              <a:rPr lang="en-US" dirty="0"/>
              <a:t>Click here to add text</a:t>
            </a:r>
            <a:endParaRPr lang="sk-SK" dirty="0"/>
          </a:p>
        </p:txBody>
      </p:sp>
      <p:sp>
        <p:nvSpPr>
          <p:cNvPr id="5" name="Zástupný objekt pre graf 4">
            <a:extLst>
              <a:ext uri="{FF2B5EF4-FFF2-40B4-BE49-F238E27FC236}">
                <a16:creationId xmlns:a16="http://schemas.microsoft.com/office/drawing/2014/main" id="{CC6D3CB5-78F6-4166-8C81-C5BE7769F2B0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6559548" y="2295080"/>
            <a:ext cx="4794252" cy="32266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en-US" dirty="0"/>
              <a:t>Click here to add chart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879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r>
              <a:rPr lang="sk-SK" dirty="0"/>
              <a:t> </a:t>
            </a:r>
          </a:p>
          <a:p>
            <a:pPr lvl="0"/>
            <a:endParaRPr lang="sk-SK" dirty="0"/>
          </a:p>
        </p:txBody>
      </p:sp>
      <p:sp>
        <p:nvSpPr>
          <p:cNvPr id="5" name="Zástupný objekt pre graf 4">
            <a:extLst>
              <a:ext uri="{FF2B5EF4-FFF2-40B4-BE49-F238E27FC236}">
                <a16:creationId xmlns:a16="http://schemas.microsoft.com/office/drawing/2014/main" id="{CC6D3CB5-78F6-4166-8C81-C5BE7769F2B0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6559548" y="2295080"/>
            <a:ext cx="4794252" cy="32266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en-US" dirty="0"/>
              <a:t>Click here to add chart</a:t>
            </a:r>
            <a:endParaRPr lang="sk-SK" dirty="0"/>
          </a:p>
        </p:txBody>
      </p:sp>
      <p:sp>
        <p:nvSpPr>
          <p:cNvPr id="7" name="Zástupný objekt pre graf 4">
            <a:extLst>
              <a:ext uri="{FF2B5EF4-FFF2-40B4-BE49-F238E27FC236}">
                <a16:creationId xmlns:a16="http://schemas.microsoft.com/office/drawing/2014/main" id="{A161E724-0BA3-F054-CE72-DBC25C3D859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8201" y="2295080"/>
            <a:ext cx="4794252" cy="32266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en-US" dirty="0"/>
              <a:t>Click here to add chart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874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298C-C3B4-1AEF-F19E-257BA76F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376"/>
            <a:ext cx="10515600" cy="548640"/>
          </a:xfrm>
        </p:spPr>
        <p:txBody>
          <a:bodyPr/>
          <a:lstStyle>
            <a:lvl1pPr>
              <a:defRPr b="1">
                <a:solidFill>
                  <a:srgbClr val="22EB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ExtraBold" panose="020B0604020202020204" charset="-18"/>
              </a:defRPr>
            </a:lvl1pPr>
          </a:lstStyle>
          <a:p>
            <a:r>
              <a:rPr lang="sk-SK" dirty="0"/>
              <a:t>HEADLINE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4736062-9067-C466-384D-B8631923E2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71016"/>
            <a:ext cx="10515600" cy="36550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roy-Regular" panose="020B0604020202020204" charset="-18"/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/>
              <a:t>Subheadline</a:t>
            </a:r>
            <a:r>
              <a:rPr lang="sk-SK" dirty="0"/>
              <a:t> </a:t>
            </a:r>
          </a:p>
          <a:p>
            <a:pPr lvl="0"/>
            <a:endParaRPr lang="sk-SK" dirty="0"/>
          </a:p>
        </p:txBody>
      </p:sp>
      <p:sp>
        <p:nvSpPr>
          <p:cNvPr id="5" name="Zástupný objekt pre graf 4">
            <a:extLst>
              <a:ext uri="{FF2B5EF4-FFF2-40B4-BE49-F238E27FC236}">
                <a16:creationId xmlns:a16="http://schemas.microsoft.com/office/drawing/2014/main" id="{CC6D3CB5-78F6-4166-8C81-C5BE7769F2B0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066544" y="2185162"/>
            <a:ext cx="8202168" cy="351916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Gilroy-Regular" panose="020B0604020202020204"/>
              </a:defRPr>
            </a:lvl1pPr>
          </a:lstStyle>
          <a:p>
            <a:r>
              <a:rPr lang="en-US" dirty="0"/>
              <a:t>Click here to add chart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783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81E1B6CC-1DDF-0255-8626-491B1E6A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1D0A68-3CDC-896D-0CD0-043F0D466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Kliknite sem a upravte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C2BAE9C-2757-926C-7A35-4A259C64D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2CC09-3644-439D-B789-DD5E3BBEC106}" type="datetimeFigureOut">
              <a:rPr lang="sk-SK" smtClean="0"/>
              <a:t>4. 12. 2023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B62F4D9-E72B-588D-962A-5BD50FC2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DF1C534-226C-27B7-44F7-B1188870D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28EF-8599-4BDD-9C19-CA8F28B07D2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398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6" r:id="rId3"/>
    <p:sldLayoutId id="2147483667" r:id="rId4"/>
    <p:sldLayoutId id="2147483670" r:id="rId5"/>
    <p:sldLayoutId id="2147483671" r:id="rId6"/>
    <p:sldLayoutId id="2147483669" r:id="rId7"/>
    <p:sldLayoutId id="2147483668" r:id="rId8"/>
    <p:sldLayoutId id="2147483672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627A6-DF3A-C9CE-AED7-DC6DA34CCE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33D38A-4E80-999B-8FDF-5F344720AD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5B32872-980F-BE26-1476-F30C68D4F4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0893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5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97B84-41D0-5840-949A-C0CDE8AB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EA504A-6C55-D7C5-169D-7447FBCDB0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C645C5-1B24-532C-E5EE-B4CC134D08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481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C8AA1F-CB1E-6573-98E4-A1E4F8CA4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620491-8394-4877-CBF6-021AE73EE0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AF4A57-8803-6E99-1B61-319F2BF956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769C693-A818-D114-5721-0E53559F0A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397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2A4E0-0BA1-9F35-6E19-2CEA1368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3E7DFF-6E68-2B97-924D-84828A6809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5DAE58-46A0-6824-1AF2-7A2982FE3D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obrázok 4">
            <a:extLst>
              <a:ext uri="{FF2B5EF4-FFF2-40B4-BE49-F238E27FC236}">
                <a16:creationId xmlns:a16="http://schemas.microsoft.com/office/drawing/2014/main" id="{89A4FAEA-296C-77F0-2D0A-E56A25E9B35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41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2E070-6562-77BA-A12B-4933C5BE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AF1D14-2CB1-499D-84DE-F4D63AE865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objekt pre obrázok 3">
            <a:extLst>
              <a:ext uri="{FF2B5EF4-FFF2-40B4-BE49-F238E27FC236}">
                <a16:creationId xmlns:a16="http://schemas.microsoft.com/office/drawing/2014/main" id="{DAC10565-91E9-8A91-2CAA-9E7D3A99D5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obrázok 4">
            <a:extLst>
              <a:ext uri="{FF2B5EF4-FFF2-40B4-BE49-F238E27FC236}">
                <a16:creationId xmlns:a16="http://schemas.microsoft.com/office/drawing/2014/main" id="{32F37E40-9A97-8D7C-25D2-3C7162AE4D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053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B3126-4C6C-D580-BC21-41E06A57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7016E0-84EF-6D61-B888-75F030EC07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objekt pre obrázok 3">
            <a:extLst>
              <a:ext uri="{FF2B5EF4-FFF2-40B4-BE49-F238E27FC236}">
                <a16:creationId xmlns:a16="http://schemas.microsoft.com/office/drawing/2014/main" id="{78A3CDF4-E9B5-ECED-6CEE-4C91EDC1A6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610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F277A-2A60-06F4-E91E-CC5B56923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0ECC65-5CCB-5A67-C6BA-E0CCD62E91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45F148-7938-22C6-5157-8B3ED2F491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graf 4">
            <a:extLst>
              <a:ext uri="{FF2B5EF4-FFF2-40B4-BE49-F238E27FC236}">
                <a16:creationId xmlns:a16="http://schemas.microsoft.com/office/drawing/2014/main" id="{5B7FE817-5653-1333-FF6B-2AB108515C36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05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1261E-C301-0A42-0978-08E6EB2F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E8C084-636C-C9C3-D5EC-080EF10B4F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objekt pre graf 3">
            <a:extLst>
              <a:ext uri="{FF2B5EF4-FFF2-40B4-BE49-F238E27FC236}">
                <a16:creationId xmlns:a16="http://schemas.microsoft.com/office/drawing/2014/main" id="{7709EC06-2FD3-12DE-548F-EB4F8391E63F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graf 4">
            <a:extLst>
              <a:ext uri="{FF2B5EF4-FFF2-40B4-BE49-F238E27FC236}">
                <a16:creationId xmlns:a16="http://schemas.microsoft.com/office/drawing/2014/main" id="{45E52DDF-B294-5BC5-C839-67D4F0DBF01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587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AC032-9A22-64DC-41AB-5EB3E7B4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8C6008-CDAE-22A1-223E-2E62B52BBC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sp>
        <p:nvSpPr>
          <p:cNvPr id="4" name="Zástupný objekt pre graf 3">
            <a:extLst>
              <a:ext uri="{FF2B5EF4-FFF2-40B4-BE49-F238E27FC236}">
                <a16:creationId xmlns:a16="http://schemas.microsoft.com/office/drawing/2014/main" id="{670E30A4-7360-ADD9-4B02-C685C5705B07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091534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AF1325C7E44F8418A511C352434A0CD" ma:contentTypeVersion="17" ma:contentTypeDescription="Umožňuje vytvoriť nový dokument." ma:contentTypeScope="" ma:versionID="02d7e79dee7e6dcdc53784e67f46c48b">
  <xsd:schema xmlns:xsd="http://www.w3.org/2001/XMLSchema" xmlns:xs="http://www.w3.org/2001/XMLSchema" xmlns:p="http://schemas.microsoft.com/office/2006/metadata/properties" xmlns:ns2="9803430c-ed9a-422c-bcbc-83e67b52d104" xmlns:ns3="3cb1e640-ffa5-4ae7-a373-8735684d9ba9" targetNamespace="http://schemas.microsoft.com/office/2006/metadata/properties" ma:root="true" ma:fieldsID="fc0c31d6657626ff25f884e477bf8f8f" ns2:_="" ns3:_="">
    <xsd:import namespace="9803430c-ed9a-422c-bcbc-83e67b52d104"/>
    <xsd:import namespace="3cb1e640-ffa5-4ae7-a373-8735684d9b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3430c-ed9a-422c-bcbc-83e67b52d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Značky obrázka" ma:readOnly="false" ma:fieldId="{5cf76f15-5ced-4ddc-b409-7134ff3c332f}" ma:taxonomyMulti="true" ma:sspId="566916a5-aca8-43cb-853a-c55f34e4d7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b1e640-ffa5-4ae7-a373-8735684d9ba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83f82a-824c-4e54-b993-4b74c7339984}" ma:internalName="TaxCatchAll" ma:showField="CatchAllData" ma:web="3cb1e640-ffa5-4ae7-a373-8735684d9b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03430c-ed9a-422c-bcbc-83e67b52d104">
      <Terms xmlns="http://schemas.microsoft.com/office/infopath/2007/PartnerControls"/>
    </lcf76f155ced4ddcb4097134ff3c332f>
    <TaxCatchAll xmlns="3cb1e640-ffa5-4ae7-a373-8735684d9ba9" xsi:nil="true"/>
  </documentManagement>
</p:properties>
</file>

<file path=customXml/itemProps1.xml><?xml version="1.0" encoding="utf-8"?>
<ds:datastoreItem xmlns:ds="http://schemas.openxmlformats.org/officeDocument/2006/customXml" ds:itemID="{BB05F7AD-5F66-42A7-9526-869492B379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03430c-ed9a-422c-bcbc-83e67b52d104"/>
    <ds:schemaRef ds:uri="3cb1e640-ffa5-4ae7-a373-8735684d9b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E101DD-C8F1-49FB-A2A8-4A2994E940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9E49B9-06B8-4094-9CC0-0FE4D510208E}">
  <ds:schemaRefs>
    <ds:schemaRef ds:uri="http://schemas.microsoft.com/office/2006/metadata/properties"/>
    <ds:schemaRef ds:uri="http://schemas.microsoft.com/office/infopath/2007/PartnerControls"/>
    <ds:schemaRef ds:uri="9803430c-ed9a-422c-bcbc-83e67b52d104"/>
    <ds:schemaRef ds:uri="3cb1e640-ffa5-4ae7-a373-8735684d9ba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0</Words>
  <Application>Microsoft Office PowerPoint</Application>
  <PresentationFormat>Širokouhlá</PresentationFormat>
  <Paragraphs>0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Gilroy-ExtraBold</vt:lpstr>
      <vt:lpstr>Gilroy-Regular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Barbora Cisarikova</dc:creator>
  <cp:lastModifiedBy>Barbora Cisarikova</cp:lastModifiedBy>
  <cp:revision>31</cp:revision>
  <dcterms:created xsi:type="dcterms:W3CDTF">2023-09-19T13:58:14Z</dcterms:created>
  <dcterms:modified xsi:type="dcterms:W3CDTF">2023-12-04T15:00:49Z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0x0101000AF1325C7E44F8418A511C352434A0CD</vt:lpwstr>
  </property>
</Properties>
</file>